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9" r:id="rId2"/>
    <p:sldId id="283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5" d="100"/>
          <a:sy n="35" d="100"/>
        </p:scale>
        <p:origin x="-1800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DAA-227B-417F-8B11-3E92673AB0D4}" type="datetimeFigureOut">
              <a:rPr lang="fr-BE" smtClean="0"/>
              <a:t>11/06/18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C89C-5DB3-4960-89AE-52E46205A121}" type="slidenum">
              <a:rPr lang="fr-BE" smtClean="0"/>
              <a:t>‹#›</a:t>
            </a:fld>
            <a:endParaRPr lang="fr-BE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43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DAA-227B-417F-8B11-3E92673AB0D4}" type="datetimeFigureOut">
              <a:rPr lang="fr-BE" smtClean="0"/>
              <a:t>11/06/18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C89C-5DB3-4960-89AE-52E46205A121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8623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DAA-227B-417F-8B11-3E92673AB0D4}" type="datetimeFigureOut">
              <a:rPr lang="fr-BE" smtClean="0"/>
              <a:t>11/06/18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C89C-5DB3-4960-89AE-52E46205A121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1310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DAA-227B-417F-8B11-3E92673AB0D4}" type="datetimeFigureOut">
              <a:rPr lang="fr-BE" smtClean="0"/>
              <a:t>11/06/18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C89C-5DB3-4960-89AE-52E46205A121}" type="slidenum">
              <a:rPr lang="fr-BE" smtClean="0"/>
              <a:t>‹#›</a:t>
            </a:fld>
            <a:endParaRPr lang="fr-BE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724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DAA-227B-417F-8B11-3E92673AB0D4}" type="datetimeFigureOut">
              <a:rPr lang="fr-BE" smtClean="0"/>
              <a:t>11/06/18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C89C-5DB3-4960-89AE-52E46205A121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1847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DAA-227B-417F-8B11-3E92673AB0D4}" type="datetimeFigureOut">
              <a:rPr lang="fr-BE" smtClean="0"/>
              <a:t>11/06/18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C89C-5DB3-4960-89AE-52E46205A121}" type="slidenum">
              <a:rPr lang="fr-BE" smtClean="0"/>
              <a:t>‹#›</a:t>
            </a:fld>
            <a:endParaRPr lang="fr-BE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7275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DAA-227B-417F-8B11-3E92673AB0D4}" type="datetimeFigureOut">
              <a:rPr lang="fr-BE" smtClean="0"/>
              <a:t>11/06/18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C89C-5DB3-4960-89AE-52E46205A121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6769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DAA-227B-417F-8B11-3E92673AB0D4}" type="datetimeFigureOut">
              <a:rPr lang="fr-BE" smtClean="0"/>
              <a:t>11/06/18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C89C-5DB3-4960-89AE-52E46205A121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4086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DAA-227B-417F-8B11-3E92673AB0D4}" type="datetimeFigureOut">
              <a:rPr lang="fr-BE" smtClean="0"/>
              <a:t>11/06/18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C89C-5DB3-4960-89AE-52E46205A121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3025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DAA-227B-417F-8B11-3E92673AB0D4}" type="datetimeFigureOut">
              <a:rPr lang="fr-BE" smtClean="0"/>
              <a:t>11/06/18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C89C-5DB3-4960-89AE-52E46205A121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496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DAA-227B-417F-8B11-3E92673AB0D4}" type="datetimeFigureOut">
              <a:rPr lang="fr-BE" smtClean="0"/>
              <a:t>11/06/18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C89C-5DB3-4960-89AE-52E46205A121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8817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DAA-227B-417F-8B11-3E92673AB0D4}" type="datetimeFigureOut">
              <a:rPr lang="fr-BE" smtClean="0"/>
              <a:t>11/06/18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C89C-5DB3-4960-89AE-52E46205A121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3865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DAA-227B-417F-8B11-3E92673AB0D4}" type="datetimeFigureOut">
              <a:rPr lang="fr-BE" smtClean="0"/>
              <a:t>11/06/18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C89C-5DB3-4960-89AE-52E46205A121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3910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DAA-227B-417F-8B11-3E92673AB0D4}" type="datetimeFigureOut">
              <a:rPr lang="fr-BE" smtClean="0"/>
              <a:t>11/06/18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C89C-5DB3-4960-89AE-52E46205A121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9267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DAA-227B-417F-8B11-3E92673AB0D4}" type="datetimeFigureOut">
              <a:rPr lang="fr-BE" smtClean="0"/>
              <a:t>11/06/18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C89C-5DB3-4960-89AE-52E46205A121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37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DAA-227B-417F-8B11-3E92673AB0D4}" type="datetimeFigureOut">
              <a:rPr lang="fr-BE" smtClean="0"/>
              <a:t>11/06/18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C89C-5DB3-4960-89AE-52E46205A121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7473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DAA-227B-417F-8B11-3E92673AB0D4}" type="datetimeFigureOut">
              <a:rPr lang="fr-BE" smtClean="0"/>
              <a:t>11/06/18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C89C-5DB3-4960-89AE-52E46205A121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6908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9A53DAA-227B-417F-8B11-3E92673AB0D4}" type="datetimeFigureOut">
              <a:rPr lang="fr-BE" smtClean="0"/>
              <a:t>11/06/18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A99C89C-5DB3-4960-89AE-52E46205A121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844033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notele.be/list13-le-jt-a-la-carte-media53395-le-trefle-au-coeur-ne-pas-courir-pour--mais-avec-la-personne-handicapee.html" TargetMode="External"/><Relationship Id="rId3" Type="http://schemas.openxmlformats.org/officeDocument/2006/relationships/hyperlink" Target="https://www.notele.be/list13-le-jt-a-la-carte-media53259-invite-christophe-gregoire-trefle-au-coeur.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8655" y="3228901"/>
            <a:ext cx="8534400" cy="1507067"/>
          </a:xfrm>
        </p:spPr>
        <p:txBody>
          <a:bodyPr/>
          <a:lstStyle/>
          <a:p>
            <a:r>
              <a:rPr lang="fr-BE" dirty="0" smtClean="0"/>
              <a:t>Trèfle au cœur 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165678" y="2297316"/>
            <a:ext cx="2587088" cy="3614738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6953" t="43432" r="62486" b="32632"/>
          <a:stretch/>
        </p:blipFill>
        <p:spPr>
          <a:xfrm>
            <a:off x="2388323" y="4735968"/>
            <a:ext cx="1158844" cy="164153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16144" t="12145" r="66034" b="81254"/>
          <a:stretch/>
        </p:blipFill>
        <p:spPr>
          <a:xfrm>
            <a:off x="353084" y="298764"/>
            <a:ext cx="4106645" cy="9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0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3" y="178806"/>
            <a:ext cx="9726218" cy="6510940"/>
          </a:xfrm>
        </p:spPr>
      </p:pic>
    </p:spTree>
    <p:extLst>
      <p:ext uri="{BB962C8B-B14F-4D97-AF65-F5344CB8AC3E}">
        <p14:creationId xmlns:p14="http://schemas.microsoft.com/office/powerpoint/2010/main" val="324087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36" y="205965"/>
            <a:ext cx="9674002" cy="6449335"/>
          </a:xfrm>
        </p:spPr>
      </p:pic>
    </p:spTree>
    <p:extLst>
      <p:ext uri="{BB962C8B-B14F-4D97-AF65-F5344CB8AC3E}">
        <p14:creationId xmlns:p14="http://schemas.microsoft.com/office/powerpoint/2010/main" val="268804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25" y="215019"/>
            <a:ext cx="9592520" cy="6395013"/>
          </a:xfrm>
        </p:spPr>
      </p:pic>
    </p:spTree>
    <p:extLst>
      <p:ext uri="{BB962C8B-B14F-4D97-AF65-F5344CB8AC3E}">
        <p14:creationId xmlns:p14="http://schemas.microsoft.com/office/powerpoint/2010/main" val="347512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43" y="178805"/>
            <a:ext cx="9800750" cy="6533833"/>
          </a:xfrm>
        </p:spPr>
      </p:pic>
    </p:spTree>
    <p:extLst>
      <p:ext uri="{BB962C8B-B14F-4D97-AF65-F5344CB8AC3E}">
        <p14:creationId xmlns:p14="http://schemas.microsoft.com/office/powerpoint/2010/main" val="198835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187860"/>
            <a:ext cx="9499882" cy="6359426"/>
          </a:xfrm>
        </p:spPr>
      </p:pic>
    </p:spTree>
    <p:extLst>
      <p:ext uri="{BB962C8B-B14F-4D97-AF65-F5344CB8AC3E}">
        <p14:creationId xmlns:p14="http://schemas.microsoft.com/office/powerpoint/2010/main" val="9937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7" y="215019"/>
            <a:ext cx="9708111" cy="6498819"/>
          </a:xfrm>
        </p:spPr>
      </p:pic>
    </p:spTree>
    <p:extLst>
      <p:ext uri="{BB962C8B-B14F-4D97-AF65-F5344CB8AC3E}">
        <p14:creationId xmlns:p14="http://schemas.microsoft.com/office/powerpoint/2010/main" val="216832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6" y="205966"/>
            <a:ext cx="9780540" cy="6547305"/>
          </a:xfrm>
        </p:spPr>
      </p:pic>
    </p:spTree>
    <p:extLst>
      <p:ext uri="{BB962C8B-B14F-4D97-AF65-F5344CB8AC3E}">
        <p14:creationId xmlns:p14="http://schemas.microsoft.com/office/powerpoint/2010/main" val="109820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81" y="260287"/>
            <a:ext cx="9527043" cy="6377608"/>
          </a:xfrm>
        </p:spPr>
      </p:pic>
    </p:spTree>
    <p:extLst>
      <p:ext uri="{BB962C8B-B14F-4D97-AF65-F5344CB8AC3E}">
        <p14:creationId xmlns:p14="http://schemas.microsoft.com/office/powerpoint/2010/main" val="90938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19" y="178805"/>
            <a:ext cx="9726219" cy="6510941"/>
          </a:xfrm>
        </p:spPr>
      </p:pic>
    </p:spTree>
    <p:extLst>
      <p:ext uri="{BB962C8B-B14F-4D97-AF65-F5344CB8AC3E}">
        <p14:creationId xmlns:p14="http://schemas.microsoft.com/office/powerpoint/2010/main" val="382047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8" y="133538"/>
            <a:ext cx="9789593" cy="6553365"/>
          </a:xfrm>
        </p:spPr>
      </p:pic>
    </p:spTree>
    <p:extLst>
      <p:ext uri="{BB962C8B-B14F-4D97-AF65-F5344CB8AC3E}">
        <p14:creationId xmlns:p14="http://schemas.microsoft.com/office/powerpoint/2010/main" val="163139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85" y="187858"/>
            <a:ext cx="9546204" cy="6347211"/>
          </a:xfrm>
        </p:spPr>
      </p:pic>
    </p:spTree>
    <p:extLst>
      <p:ext uri="{BB962C8B-B14F-4D97-AF65-F5344CB8AC3E}">
        <p14:creationId xmlns:p14="http://schemas.microsoft.com/office/powerpoint/2010/main" val="293082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2" y="142592"/>
            <a:ext cx="9590417" cy="6420032"/>
          </a:xfrm>
        </p:spPr>
      </p:pic>
    </p:spTree>
    <p:extLst>
      <p:ext uri="{BB962C8B-B14F-4D97-AF65-F5344CB8AC3E}">
        <p14:creationId xmlns:p14="http://schemas.microsoft.com/office/powerpoint/2010/main" val="273378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1" y="187859"/>
            <a:ext cx="9699058" cy="6492759"/>
          </a:xfrm>
        </p:spPr>
      </p:pic>
    </p:spTree>
    <p:extLst>
      <p:ext uri="{BB962C8B-B14F-4D97-AF65-F5344CB8AC3E}">
        <p14:creationId xmlns:p14="http://schemas.microsoft.com/office/powerpoint/2010/main" val="288752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74" y="260286"/>
            <a:ext cx="9409348" cy="6298821"/>
          </a:xfrm>
        </p:spPr>
      </p:pic>
    </p:spTree>
    <p:extLst>
      <p:ext uri="{BB962C8B-B14F-4D97-AF65-F5344CB8AC3E}">
        <p14:creationId xmlns:p14="http://schemas.microsoft.com/office/powerpoint/2010/main" val="212011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21" y="133539"/>
            <a:ext cx="9717444" cy="6461068"/>
          </a:xfrm>
        </p:spPr>
      </p:pic>
    </p:spTree>
    <p:extLst>
      <p:ext uri="{BB962C8B-B14F-4D97-AF65-F5344CB8AC3E}">
        <p14:creationId xmlns:p14="http://schemas.microsoft.com/office/powerpoint/2010/main" val="331642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67" y="205967"/>
            <a:ext cx="9708391" cy="6455048"/>
          </a:xfrm>
        </p:spPr>
      </p:pic>
    </p:spTree>
    <p:extLst>
      <p:ext uri="{BB962C8B-B14F-4D97-AF65-F5344CB8AC3E}">
        <p14:creationId xmlns:p14="http://schemas.microsoft.com/office/powerpoint/2010/main" val="220660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07" y="169752"/>
            <a:ext cx="9753658" cy="6485146"/>
          </a:xfrm>
        </p:spPr>
      </p:pic>
    </p:spTree>
    <p:extLst>
      <p:ext uri="{BB962C8B-B14F-4D97-AF65-F5344CB8AC3E}">
        <p14:creationId xmlns:p14="http://schemas.microsoft.com/office/powerpoint/2010/main" val="411934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2" y="115431"/>
            <a:ext cx="9880407" cy="6569421"/>
          </a:xfrm>
        </p:spPr>
      </p:pic>
    </p:spTree>
    <p:extLst>
      <p:ext uri="{BB962C8B-B14F-4D97-AF65-F5344CB8AC3E}">
        <p14:creationId xmlns:p14="http://schemas.microsoft.com/office/powerpoint/2010/main" val="145118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0" y="115431"/>
            <a:ext cx="9781288" cy="6524119"/>
          </a:xfrm>
        </p:spPr>
      </p:pic>
    </p:spTree>
    <p:extLst>
      <p:ext uri="{BB962C8B-B14F-4D97-AF65-F5344CB8AC3E}">
        <p14:creationId xmlns:p14="http://schemas.microsoft.com/office/powerpoint/2010/main" val="174994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2205" y="839710"/>
            <a:ext cx="8534400" cy="1387444"/>
          </a:xfrm>
        </p:spPr>
        <p:txBody>
          <a:bodyPr/>
          <a:lstStyle/>
          <a:p>
            <a:r>
              <a:rPr lang="fr-BE" u="sng" dirty="0">
                <a:hlinkClick r:id="rId2"/>
              </a:rPr>
              <a:t>https://www.notele.be/list13-le-jt-a-la-carte-media53395-le-trefle-au-coeur-ne-pas-courir-pour--mais-avec-la-personne-handicapee.html</a:t>
            </a:r>
            <a:r>
              <a:rPr lang="fr-BE" u="sng" dirty="0"/>
              <a:t>  </a:t>
            </a:r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sp>
        <p:nvSpPr>
          <p:cNvPr id="5" name="Rectangle 4"/>
          <p:cNvSpPr/>
          <p:nvPr/>
        </p:nvSpPr>
        <p:spPr>
          <a:xfrm>
            <a:off x="712205" y="3290622"/>
            <a:ext cx="8277885" cy="768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>
              <a:lnSpc>
                <a:spcPct val="115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fr-BE" sz="2000" u="sng" dirty="0">
                <a:solidFill>
                  <a:schemeClr val="bg2">
                    <a:lumMod val="75000"/>
                  </a:schemeClr>
                </a:solidFill>
                <a:hlinkClick r:id="rId3"/>
              </a:rPr>
              <a:t>https://www.notele.be/list13-le-jt-a-la-carte-media53259-invite-christophe-gregoire-trefle-au-coeur.html</a:t>
            </a:r>
            <a:r>
              <a:rPr lang="fr-BE" sz="2000" u="sng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6" name="Étoile à 5 branches 5"/>
          <p:cNvSpPr/>
          <p:nvPr/>
        </p:nvSpPr>
        <p:spPr>
          <a:xfrm>
            <a:off x="4851147" y="1914755"/>
            <a:ext cx="986827" cy="93250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Étoile à 5 branches 6"/>
          <p:cNvSpPr/>
          <p:nvPr/>
        </p:nvSpPr>
        <p:spPr>
          <a:xfrm>
            <a:off x="4851147" y="4733454"/>
            <a:ext cx="986827" cy="93250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682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 smtClean="0"/>
              <a:t>Prochaine </a:t>
            </a:r>
            <a:r>
              <a:rPr lang="fr-BE" dirty="0" err="1" smtClean="0"/>
              <a:t>edition</a:t>
            </a:r>
            <a:r>
              <a:rPr lang="fr-BE" dirty="0" smtClean="0"/>
              <a:t> </a:t>
            </a:r>
            <a:br>
              <a:rPr lang="fr-BE" dirty="0" smtClean="0"/>
            </a:br>
            <a:r>
              <a:rPr lang="fr-BE" dirty="0" smtClean="0"/>
              <a:t>23 septembre 2018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20594" r="1182" b="44686"/>
          <a:stretch/>
        </p:blipFill>
        <p:spPr>
          <a:xfrm>
            <a:off x="684212" y="1475715"/>
            <a:ext cx="10843034" cy="238106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6953" t="43432" r="62486" b="32632"/>
          <a:stretch/>
        </p:blipFill>
        <p:spPr>
          <a:xfrm>
            <a:off x="7668285" y="4487666"/>
            <a:ext cx="1158844" cy="164153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16144" t="12145" r="66034" b="81254"/>
          <a:stretch/>
        </p:blipFill>
        <p:spPr>
          <a:xfrm>
            <a:off x="353084" y="298764"/>
            <a:ext cx="4106645" cy="9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1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19" y="251233"/>
            <a:ext cx="9346722" cy="6234264"/>
          </a:xfrm>
        </p:spPr>
      </p:pic>
    </p:spTree>
    <p:extLst>
      <p:ext uri="{BB962C8B-B14F-4D97-AF65-F5344CB8AC3E}">
        <p14:creationId xmlns:p14="http://schemas.microsoft.com/office/powerpoint/2010/main" val="286494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30" y="260286"/>
            <a:ext cx="9618325" cy="6415423"/>
          </a:xfrm>
        </p:spPr>
      </p:pic>
    </p:spTree>
    <p:extLst>
      <p:ext uri="{BB962C8B-B14F-4D97-AF65-F5344CB8AC3E}">
        <p14:creationId xmlns:p14="http://schemas.microsoft.com/office/powerpoint/2010/main" val="102042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02" y="242179"/>
            <a:ext cx="9382936" cy="6258419"/>
          </a:xfrm>
        </p:spPr>
      </p:pic>
    </p:spTree>
    <p:extLst>
      <p:ext uri="{BB962C8B-B14F-4D97-AF65-F5344CB8AC3E}">
        <p14:creationId xmlns:p14="http://schemas.microsoft.com/office/powerpoint/2010/main" val="34969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55" y="314608"/>
            <a:ext cx="9509685" cy="6342960"/>
          </a:xfrm>
        </p:spPr>
      </p:pic>
    </p:spTree>
    <p:extLst>
      <p:ext uri="{BB962C8B-B14F-4D97-AF65-F5344CB8AC3E}">
        <p14:creationId xmlns:p14="http://schemas.microsoft.com/office/powerpoint/2010/main" val="301136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78" y="238508"/>
            <a:ext cx="11251272" cy="6317589"/>
          </a:xfrm>
        </p:spPr>
      </p:pic>
    </p:spTree>
    <p:extLst>
      <p:ext uri="{BB962C8B-B14F-4D97-AF65-F5344CB8AC3E}">
        <p14:creationId xmlns:p14="http://schemas.microsoft.com/office/powerpoint/2010/main" val="345203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97" y="301883"/>
            <a:ext cx="11269378" cy="6327756"/>
          </a:xfrm>
        </p:spPr>
      </p:pic>
    </p:spTree>
    <p:extLst>
      <p:ext uri="{BB962C8B-B14F-4D97-AF65-F5344CB8AC3E}">
        <p14:creationId xmlns:p14="http://schemas.microsoft.com/office/powerpoint/2010/main" val="58901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3" y="205966"/>
            <a:ext cx="9662844" cy="6468516"/>
          </a:xfrm>
        </p:spPr>
      </p:pic>
    </p:spTree>
    <p:extLst>
      <p:ext uri="{BB962C8B-B14F-4D97-AF65-F5344CB8AC3E}">
        <p14:creationId xmlns:p14="http://schemas.microsoft.com/office/powerpoint/2010/main" val="178453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ecteur">
  <a:themeElements>
    <a:clrScheme name="Secteu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eur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eu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48</TotalTime>
  <Words>82</Words>
  <Application>Microsoft Macintosh PowerPoint</Application>
  <PresentationFormat>Personnalisé</PresentationFormat>
  <Paragraphs>4</Paragraphs>
  <Slides>29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Secteur</vt:lpstr>
      <vt:lpstr>Trèfle au cœur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Prochaine edition  23 septembre 2018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Trèfle au cœur </dc:title>
  <dc:creator>Anne-Marie Joveneau</dc:creator>
  <cp:lastModifiedBy>Marie-Jeanne V</cp:lastModifiedBy>
  <cp:revision>7</cp:revision>
  <dcterms:created xsi:type="dcterms:W3CDTF">2018-06-11T09:23:12Z</dcterms:created>
  <dcterms:modified xsi:type="dcterms:W3CDTF">2018-06-11T18:05:47Z</dcterms:modified>
</cp:coreProperties>
</file>